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63" r:id="rId5"/>
    <p:sldId id="283" r:id="rId6"/>
    <p:sldId id="290" r:id="rId7"/>
    <p:sldId id="291" r:id="rId8"/>
    <p:sldId id="284" r:id="rId9"/>
    <p:sldId id="285" r:id="rId10"/>
    <p:sldId id="301" r:id="rId11"/>
    <p:sldId id="296" r:id="rId12"/>
    <p:sldId id="287" r:id="rId13"/>
    <p:sldId id="288" r:id="rId14"/>
    <p:sldId id="289" r:id="rId15"/>
    <p:sldId id="26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678"/>
    <a:srgbClr val="618CAC"/>
    <a:srgbClr val="EFAE8E"/>
    <a:srgbClr val="FCD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58" y="67"/>
      </p:cViewPr>
      <p:guideLst>
        <p:guide orient="horz" pos="21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AE2C2-BE16-4886-A481-F17B995D6E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2242-EA9F-4C9A-8FDF-71307F863F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microsoft.com/office/2007/relationships/media" Target="../media/media1.mov"/><Relationship Id="rId2" Type="http://schemas.openxmlformats.org/officeDocument/2006/relationships/video" Target="NULL" TargetMode="Externa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666199" y="3165794"/>
            <a:ext cx="6843562" cy="429417"/>
          </a:xfrm>
          <a:prstGeom prst="roundRect">
            <a:avLst/>
          </a:prstGeom>
          <a:solidFill>
            <a:srgbClr val="EFA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PA_文本框 2"/>
          <p:cNvSpPr txBox="1"/>
          <p:nvPr>
            <p:custDataLst>
              <p:tags r:id="rId1"/>
            </p:custDataLst>
          </p:nvPr>
        </p:nvSpPr>
        <p:spPr>
          <a:xfrm>
            <a:off x="2349454" y="2430701"/>
            <a:ext cx="7501083" cy="13093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endParaRPr lang="en-US" altLang="zh-CN" sz="6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41929" y="4652967"/>
            <a:ext cx="71120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Yida</a:t>
            </a:r>
            <a:endParaRPr kumimoji="0" lang="en-US" altLang="zh-CN" sz="2000" b="1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2540" y="554355"/>
            <a:ext cx="482536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3D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 descr="截屏2024-12-07 下午10.10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05" y="2677160"/>
            <a:ext cx="5415915" cy="650240"/>
          </a:xfrm>
          <a:prstGeom prst="rect">
            <a:avLst/>
          </a:prstGeom>
        </p:spPr>
      </p:pic>
      <p:pic>
        <p:nvPicPr>
          <p:cNvPr id="7" name="图片 6" descr="截屏2024-12-07 下午10.11.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05" y="1839595"/>
            <a:ext cx="6288405" cy="605790"/>
          </a:xfrm>
          <a:prstGeom prst="rect">
            <a:avLst/>
          </a:prstGeom>
        </p:spPr>
      </p:pic>
      <p:pic>
        <p:nvPicPr>
          <p:cNvPr id="8" name="图片 7" descr="截屏2024-12-07 下午10.11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305" y="3465195"/>
            <a:ext cx="7889875" cy="44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截屏2024-12-08 上午1.25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415925"/>
            <a:ext cx="6407150" cy="6026150"/>
          </a:xfrm>
          <a:prstGeom prst="rect">
            <a:avLst/>
          </a:prstGeom>
        </p:spPr>
      </p:pic>
      <p:pic>
        <p:nvPicPr>
          <p:cNvPr id="2" name="录屏2024-12-07 下午9.29.1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57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3360" y="853440"/>
            <a:ext cx="5400675" cy="4598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截屏2024-12-08 上午1.25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215" y="0"/>
            <a:ext cx="7327265" cy="6891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/Users/liyida/Library/Containers/com.kingsoft.wpsoffice.mac/Data/tmp/photoedit2/20241208012710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595" y="893445"/>
            <a:ext cx="9274810" cy="5364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666199" y="3165794"/>
            <a:ext cx="6843562" cy="429417"/>
          </a:xfrm>
          <a:prstGeom prst="roundRect">
            <a:avLst/>
          </a:prstGeom>
          <a:solidFill>
            <a:srgbClr val="EFA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PA_文本框 2"/>
          <p:cNvSpPr txBox="1"/>
          <p:nvPr>
            <p:custDataLst>
              <p:tags r:id="rId1"/>
            </p:custDataLst>
          </p:nvPr>
        </p:nvSpPr>
        <p:spPr>
          <a:xfrm>
            <a:off x="2349454" y="2430701"/>
            <a:ext cx="7501083" cy="13093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en-US" altLang="zh-CN" sz="6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liyida/Library/Containers/com.kingsoft.wpsoffice.mac/Data/tmp/picturecompress_20241207211235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截屏2024-12-07 下午9.18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55" y="1832610"/>
            <a:ext cx="9025890" cy="2992120"/>
          </a:xfrm>
          <a:prstGeom prst="rect">
            <a:avLst/>
          </a:prstGeom>
        </p:spPr>
      </p:pic>
      <p:sp>
        <p:nvSpPr>
          <p:cNvPr id="54" name="PA_文本框 2"/>
          <p:cNvSpPr txBox="1"/>
          <p:nvPr>
            <p:custDataLst>
              <p:tags r:id="rId2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Skew 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截屏2024-12-07 下午9.19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2118360"/>
            <a:ext cx="9486265" cy="1358900"/>
          </a:xfrm>
          <a:prstGeom prst="rect">
            <a:avLst/>
          </a:prstGeom>
        </p:spPr>
      </p:pic>
      <p:pic>
        <p:nvPicPr>
          <p:cNvPr id="4" name="图片 3" descr="截屏2024-12-07 下午9.19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0" y="3793490"/>
            <a:ext cx="9408795" cy="534035"/>
          </a:xfrm>
          <a:prstGeom prst="rect">
            <a:avLst/>
          </a:prstGeom>
        </p:spPr>
      </p:pic>
      <p:sp>
        <p:nvSpPr>
          <p:cNvPr id="54" name="PA_文本框 2"/>
          <p:cNvSpPr txBox="1"/>
          <p:nvPr>
            <p:custDataLst>
              <p:tags r:id="rId3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Scroll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373380" y="567055"/>
            <a:ext cx="708342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flex,flex-basis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 descr="截屏2024-12-07 下午9.37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85" y="3429000"/>
            <a:ext cx="4780280" cy="2077085"/>
          </a:xfrm>
          <a:prstGeom prst="rect">
            <a:avLst/>
          </a:prstGeom>
        </p:spPr>
      </p:pic>
      <p:pic>
        <p:nvPicPr>
          <p:cNvPr id="9" name="图片 8" descr="截屏2024-12-07 下午10.15.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1854835"/>
            <a:ext cx="4780280" cy="118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415" y="532765"/>
            <a:ext cx="780732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-webkit-box-reflect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 descr="截屏2024-12-07 下午9.39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" y="1877695"/>
            <a:ext cx="11028680" cy="673100"/>
          </a:xfrm>
          <a:prstGeom prst="rect">
            <a:avLst/>
          </a:prstGeom>
        </p:spPr>
      </p:pic>
      <p:pic>
        <p:nvPicPr>
          <p:cNvPr id="4" name="图片 3" descr="截屏2024-12-07 下午9.40.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25" y="2684145"/>
            <a:ext cx="854011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nth-child()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 descr="截屏2024-12-07 下午9.24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45" y="1621155"/>
            <a:ext cx="9109075" cy="42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@keyframes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 descr="截屏2024-12-07 下午9.25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90" y="1621155"/>
            <a:ext cx="8742045" cy="4036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7990605" y="-8686"/>
            <a:ext cx="4201394" cy="2559382"/>
          </a:xfrm>
          <a:custGeom>
            <a:avLst/>
            <a:gdLst>
              <a:gd name="connsiteX0" fmla="*/ 71135 w 3937000"/>
              <a:gd name="connsiteY0" fmla="*/ 0 h 3485309"/>
              <a:gd name="connsiteX1" fmla="*/ 3937000 w 3937000"/>
              <a:gd name="connsiteY1" fmla="*/ 0 h 3485309"/>
              <a:gd name="connsiteX2" fmla="*/ 3937000 w 3937000"/>
              <a:gd name="connsiteY2" fmla="*/ 3481867 h 3485309"/>
              <a:gd name="connsiteX3" fmla="*/ 3922699 w 3937000"/>
              <a:gd name="connsiteY3" fmla="*/ 3482920 h 3485309"/>
              <a:gd name="connsiteX4" fmla="*/ 2859661 w 3937000"/>
              <a:gd name="connsiteY4" fmla="*/ 3266421 h 3485309"/>
              <a:gd name="connsiteX5" fmla="*/ 1800401 w 3937000"/>
              <a:gd name="connsiteY5" fmla="*/ 1945621 h 3485309"/>
              <a:gd name="connsiteX6" fmla="*/ 290652 w 3937000"/>
              <a:gd name="connsiteY6" fmla="*/ 1196321 h 3485309"/>
              <a:gd name="connsiteX7" fmla="*/ 39249 w 3937000"/>
              <a:gd name="connsiteY7" fmla="*/ 94695 h 348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0" h="3485309">
                <a:moveTo>
                  <a:pt x="71135" y="0"/>
                </a:moveTo>
                <a:lnTo>
                  <a:pt x="3937000" y="0"/>
                </a:lnTo>
                <a:lnTo>
                  <a:pt x="3937000" y="3481867"/>
                </a:lnTo>
                <a:lnTo>
                  <a:pt x="3922699" y="3482920"/>
                </a:lnTo>
                <a:cubicBezTo>
                  <a:pt x="3552914" y="3498973"/>
                  <a:pt x="3193470" y="3434961"/>
                  <a:pt x="2859661" y="3266421"/>
                </a:cubicBezTo>
                <a:cubicBezTo>
                  <a:pt x="2096669" y="2881188"/>
                  <a:pt x="2228570" y="2290638"/>
                  <a:pt x="1800401" y="1945621"/>
                </a:cubicBezTo>
                <a:cubicBezTo>
                  <a:pt x="1372233" y="1600604"/>
                  <a:pt x="586920" y="1568854"/>
                  <a:pt x="290652" y="1196321"/>
                </a:cubicBezTo>
                <a:cubicBezTo>
                  <a:pt x="68451" y="916921"/>
                  <a:pt x="-72708" y="493456"/>
                  <a:pt x="39249" y="94695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/>
        </p:nvSpPr>
        <p:spPr bwMode="auto">
          <a:xfrm>
            <a:off x="8444809" y="-4205"/>
            <a:ext cx="3744608" cy="2449092"/>
          </a:xfrm>
          <a:custGeom>
            <a:avLst/>
            <a:gdLst>
              <a:gd name="T0" fmla="*/ 18 w 1619"/>
              <a:gd name="T1" fmla="*/ 36 h 1181"/>
              <a:gd name="T2" fmla="*/ 14 w 1619"/>
              <a:gd name="T3" fmla="*/ 108 h 1181"/>
              <a:gd name="T4" fmla="*/ 30 w 1619"/>
              <a:gd name="T5" fmla="*/ 285 h 1181"/>
              <a:gd name="T6" fmla="*/ 84 w 1619"/>
              <a:gd name="T7" fmla="*/ 425 h 1181"/>
              <a:gd name="T8" fmla="*/ 99 w 1619"/>
              <a:gd name="T9" fmla="*/ 448 h 1181"/>
              <a:gd name="T10" fmla="*/ 114 w 1619"/>
              <a:gd name="T11" fmla="*/ 469 h 1181"/>
              <a:gd name="T12" fmla="*/ 174 w 1619"/>
              <a:gd name="T13" fmla="*/ 519 h 1181"/>
              <a:gd name="T14" fmla="*/ 306 w 1619"/>
              <a:gd name="T15" fmla="*/ 572 h 1181"/>
              <a:gd name="T16" fmla="*/ 444 w 1619"/>
              <a:gd name="T17" fmla="*/ 615 h 1181"/>
              <a:gd name="T18" fmla="*/ 571 w 1619"/>
              <a:gd name="T19" fmla="*/ 681 h 1181"/>
              <a:gd name="T20" fmla="*/ 661 w 1619"/>
              <a:gd name="T21" fmla="*/ 794 h 1181"/>
              <a:gd name="T22" fmla="*/ 728 w 1619"/>
              <a:gd name="T23" fmla="*/ 921 h 1181"/>
              <a:gd name="T24" fmla="*/ 876 w 1619"/>
              <a:gd name="T25" fmla="*/ 1072 h 1181"/>
              <a:gd name="T26" fmla="*/ 907 w 1619"/>
              <a:gd name="T27" fmla="*/ 1090 h 1181"/>
              <a:gd name="T28" fmla="*/ 1003 w 1619"/>
              <a:gd name="T29" fmla="*/ 1135 h 1181"/>
              <a:gd name="T30" fmla="*/ 1054 w 1619"/>
              <a:gd name="T31" fmla="*/ 1150 h 1181"/>
              <a:gd name="T32" fmla="*/ 1353 w 1619"/>
              <a:gd name="T33" fmla="*/ 1143 h 1181"/>
              <a:gd name="T34" fmla="*/ 1554 w 1619"/>
              <a:gd name="T35" fmla="*/ 1068 h 1181"/>
              <a:gd name="T36" fmla="*/ 1619 w 1619"/>
              <a:gd name="T37" fmla="*/ 1037 h 1181"/>
              <a:gd name="T38" fmla="*/ 1491 w 1619"/>
              <a:gd name="T39" fmla="*/ 1104 h 1181"/>
              <a:gd name="T40" fmla="*/ 1356 w 1619"/>
              <a:gd name="T41" fmla="*/ 1154 h 1181"/>
              <a:gd name="T42" fmla="*/ 1068 w 1619"/>
              <a:gd name="T43" fmla="*/ 1168 h 1181"/>
              <a:gd name="T44" fmla="*/ 1051 w 1619"/>
              <a:gd name="T45" fmla="*/ 1164 h 1181"/>
              <a:gd name="T46" fmla="*/ 998 w 1619"/>
              <a:gd name="T47" fmla="*/ 1149 h 1181"/>
              <a:gd name="T48" fmla="*/ 899 w 1619"/>
              <a:gd name="T49" fmla="*/ 1102 h 1181"/>
              <a:gd name="T50" fmla="*/ 869 w 1619"/>
              <a:gd name="T51" fmla="*/ 1083 h 1181"/>
              <a:gd name="T52" fmla="*/ 760 w 1619"/>
              <a:gd name="T53" fmla="*/ 986 h 1181"/>
              <a:gd name="T54" fmla="*/ 654 w 1619"/>
              <a:gd name="T55" fmla="*/ 798 h 1181"/>
              <a:gd name="T56" fmla="*/ 606 w 1619"/>
              <a:gd name="T57" fmla="*/ 723 h 1181"/>
              <a:gd name="T58" fmla="*/ 595 w 1619"/>
              <a:gd name="T59" fmla="*/ 709 h 1181"/>
              <a:gd name="T60" fmla="*/ 442 w 1619"/>
              <a:gd name="T61" fmla="*/ 619 h 1181"/>
              <a:gd name="T62" fmla="*/ 304 w 1619"/>
              <a:gd name="T63" fmla="*/ 580 h 1181"/>
              <a:gd name="T64" fmla="*/ 168 w 1619"/>
              <a:gd name="T65" fmla="*/ 530 h 1181"/>
              <a:gd name="T66" fmla="*/ 104 w 1619"/>
              <a:gd name="T67" fmla="*/ 477 h 1181"/>
              <a:gd name="T68" fmla="*/ 88 w 1619"/>
              <a:gd name="T69" fmla="*/ 455 h 1181"/>
              <a:gd name="T70" fmla="*/ 74 w 1619"/>
              <a:gd name="T71" fmla="*/ 432 h 1181"/>
              <a:gd name="T72" fmla="*/ 60 w 1619"/>
              <a:gd name="T73" fmla="*/ 408 h 1181"/>
              <a:gd name="T74" fmla="*/ 49 w 1619"/>
              <a:gd name="T75" fmla="*/ 383 h 1181"/>
              <a:gd name="T76" fmla="*/ 39 w 1619"/>
              <a:gd name="T77" fmla="*/ 357 h 1181"/>
              <a:gd name="T78" fmla="*/ 28 w 1619"/>
              <a:gd name="T79" fmla="*/ 323 h 1181"/>
              <a:gd name="T80" fmla="*/ 21 w 1619"/>
              <a:gd name="T81" fmla="*/ 296 h 1181"/>
              <a:gd name="T82" fmla="*/ 21 w 1619"/>
              <a:gd name="T83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19" h="1181">
                <a:moveTo>
                  <a:pt x="22" y="0"/>
                </a:moveTo>
                <a:cubicBezTo>
                  <a:pt x="18" y="36"/>
                  <a:pt x="18" y="36"/>
                  <a:pt x="18" y="36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84"/>
                  <a:pt x="14" y="96"/>
                  <a:pt x="14" y="108"/>
                </a:cubicBezTo>
                <a:cubicBezTo>
                  <a:pt x="14" y="120"/>
                  <a:pt x="14" y="132"/>
                  <a:pt x="14" y="143"/>
                </a:cubicBezTo>
                <a:cubicBezTo>
                  <a:pt x="15" y="191"/>
                  <a:pt x="20" y="239"/>
                  <a:pt x="30" y="285"/>
                </a:cubicBezTo>
                <a:cubicBezTo>
                  <a:pt x="40" y="332"/>
                  <a:pt x="57" y="376"/>
                  <a:pt x="80" y="418"/>
                </a:cubicBezTo>
                <a:cubicBezTo>
                  <a:pt x="84" y="425"/>
                  <a:pt x="84" y="425"/>
                  <a:pt x="84" y="425"/>
                </a:cubicBezTo>
                <a:cubicBezTo>
                  <a:pt x="86" y="428"/>
                  <a:pt x="87" y="430"/>
                  <a:pt x="89" y="433"/>
                </a:cubicBezTo>
                <a:cubicBezTo>
                  <a:pt x="99" y="448"/>
                  <a:pt x="99" y="448"/>
                  <a:pt x="99" y="448"/>
                </a:cubicBezTo>
                <a:cubicBezTo>
                  <a:pt x="102" y="453"/>
                  <a:pt x="106" y="457"/>
                  <a:pt x="109" y="462"/>
                </a:cubicBezTo>
                <a:cubicBezTo>
                  <a:pt x="114" y="469"/>
                  <a:pt x="114" y="469"/>
                  <a:pt x="114" y="469"/>
                </a:cubicBezTo>
                <a:cubicBezTo>
                  <a:pt x="116" y="472"/>
                  <a:pt x="118" y="474"/>
                  <a:pt x="120" y="476"/>
                </a:cubicBezTo>
                <a:cubicBezTo>
                  <a:pt x="135" y="493"/>
                  <a:pt x="154" y="508"/>
                  <a:pt x="174" y="519"/>
                </a:cubicBezTo>
                <a:cubicBezTo>
                  <a:pt x="194" y="531"/>
                  <a:pt x="216" y="541"/>
                  <a:pt x="238" y="549"/>
                </a:cubicBezTo>
                <a:cubicBezTo>
                  <a:pt x="260" y="558"/>
                  <a:pt x="283" y="565"/>
                  <a:pt x="306" y="572"/>
                </a:cubicBezTo>
                <a:cubicBezTo>
                  <a:pt x="375" y="593"/>
                  <a:pt x="375" y="593"/>
                  <a:pt x="375" y="593"/>
                </a:cubicBezTo>
                <a:cubicBezTo>
                  <a:pt x="398" y="600"/>
                  <a:pt x="421" y="607"/>
                  <a:pt x="444" y="615"/>
                </a:cubicBezTo>
                <a:cubicBezTo>
                  <a:pt x="466" y="623"/>
                  <a:pt x="488" y="633"/>
                  <a:pt x="510" y="643"/>
                </a:cubicBezTo>
                <a:cubicBezTo>
                  <a:pt x="532" y="654"/>
                  <a:pt x="552" y="666"/>
                  <a:pt x="571" y="681"/>
                </a:cubicBezTo>
                <a:cubicBezTo>
                  <a:pt x="590" y="696"/>
                  <a:pt x="607" y="714"/>
                  <a:pt x="622" y="733"/>
                </a:cubicBezTo>
                <a:cubicBezTo>
                  <a:pt x="637" y="752"/>
                  <a:pt x="649" y="773"/>
                  <a:pt x="661" y="794"/>
                </a:cubicBezTo>
                <a:cubicBezTo>
                  <a:pt x="672" y="816"/>
                  <a:pt x="683" y="837"/>
                  <a:pt x="694" y="858"/>
                </a:cubicBezTo>
                <a:cubicBezTo>
                  <a:pt x="705" y="880"/>
                  <a:pt x="716" y="901"/>
                  <a:pt x="728" y="921"/>
                </a:cubicBezTo>
                <a:cubicBezTo>
                  <a:pt x="753" y="961"/>
                  <a:pt x="784" y="998"/>
                  <a:pt x="819" y="1029"/>
                </a:cubicBezTo>
                <a:cubicBezTo>
                  <a:pt x="837" y="1045"/>
                  <a:pt x="856" y="1059"/>
                  <a:pt x="876" y="1072"/>
                </a:cubicBezTo>
                <a:cubicBezTo>
                  <a:pt x="891" y="1081"/>
                  <a:pt x="891" y="1081"/>
                  <a:pt x="891" y="1081"/>
                </a:cubicBezTo>
                <a:cubicBezTo>
                  <a:pt x="896" y="1084"/>
                  <a:pt x="901" y="1087"/>
                  <a:pt x="907" y="1090"/>
                </a:cubicBezTo>
                <a:cubicBezTo>
                  <a:pt x="917" y="1096"/>
                  <a:pt x="927" y="1101"/>
                  <a:pt x="938" y="1107"/>
                </a:cubicBezTo>
                <a:cubicBezTo>
                  <a:pt x="959" y="1117"/>
                  <a:pt x="981" y="1127"/>
                  <a:pt x="1003" y="1135"/>
                </a:cubicBezTo>
                <a:cubicBezTo>
                  <a:pt x="1014" y="1139"/>
                  <a:pt x="1026" y="1142"/>
                  <a:pt x="1037" y="1145"/>
                </a:cubicBezTo>
                <a:cubicBezTo>
                  <a:pt x="1043" y="1147"/>
                  <a:pt x="1048" y="1148"/>
                  <a:pt x="1054" y="1150"/>
                </a:cubicBezTo>
                <a:cubicBezTo>
                  <a:pt x="1060" y="1151"/>
                  <a:pt x="1066" y="1153"/>
                  <a:pt x="1071" y="1154"/>
                </a:cubicBezTo>
                <a:cubicBezTo>
                  <a:pt x="1164" y="1174"/>
                  <a:pt x="1261" y="1167"/>
                  <a:pt x="1353" y="1143"/>
                </a:cubicBezTo>
                <a:cubicBezTo>
                  <a:pt x="1399" y="1132"/>
                  <a:pt x="1444" y="1116"/>
                  <a:pt x="1489" y="1097"/>
                </a:cubicBezTo>
                <a:cubicBezTo>
                  <a:pt x="1511" y="1088"/>
                  <a:pt x="1532" y="1078"/>
                  <a:pt x="1554" y="1068"/>
                </a:cubicBezTo>
                <a:cubicBezTo>
                  <a:pt x="1576" y="1058"/>
                  <a:pt x="1597" y="1047"/>
                  <a:pt x="1618" y="1036"/>
                </a:cubicBezTo>
                <a:cubicBezTo>
                  <a:pt x="1619" y="1037"/>
                  <a:pt x="1619" y="1037"/>
                  <a:pt x="1619" y="1037"/>
                </a:cubicBezTo>
                <a:cubicBezTo>
                  <a:pt x="1598" y="1049"/>
                  <a:pt x="1577" y="1061"/>
                  <a:pt x="1556" y="1072"/>
                </a:cubicBezTo>
                <a:cubicBezTo>
                  <a:pt x="1535" y="1083"/>
                  <a:pt x="1513" y="1094"/>
                  <a:pt x="1491" y="1104"/>
                </a:cubicBezTo>
                <a:cubicBezTo>
                  <a:pt x="1469" y="1114"/>
                  <a:pt x="1447" y="1123"/>
                  <a:pt x="1425" y="1132"/>
                </a:cubicBezTo>
                <a:cubicBezTo>
                  <a:pt x="1402" y="1140"/>
                  <a:pt x="1379" y="1148"/>
                  <a:pt x="1356" y="1154"/>
                </a:cubicBezTo>
                <a:cubicBezTo>
                  <a:pt x="1309" y="1167"/>
                  <a:pt x="1262" y="1175"/>
                  <a:pt x="1213" y="1178"/>
                </a:cubicBezTo>
                <a:cubicBezTo>
                  <a:pt x="1165" y="1181"/>
                  <a:pt x="1116" y="1178"/>
                  <a:pt x="1068" y="1168"/>
                </a:cubicBezTo>
                <a:cubicBezTo>
                  <a:pt x="1065" y="1168"/>
                  <a:pt x="1062" y="1167"/>
                  <a:pt x="1059" y="1166"/>
                </a:cubicBezTo>
                <a:cubicBezTo>
                  <a:pt x="1051" y="1164"/>
                  <a:pt x="1051" y="1164"/>
                  <a:pt x="1051" y="1164"/>
                </a:cubicBezTo>
                <a:cubicBezTo>
                  <a:pt x="1045" y="1163"/>
                  <a:pt x="1039" y="1161"/>
                  <a:pt x="1033" y="1160"/>
                </a:cubicBezTo>
                <a:cubicBezTo>
                  <a:pt x="1021" y="1156"/>
                  <a:pt x="1010" y="1153"/>
                  <a:pt x="998" y="1149"/>
                </a:cubicBezTo>
                <a:cubicBezTo>
                  <a:pt x="975" y="1141"/>
                  <a:pt x="953" y="1131"/>
                  <a:pt x="931" y="1120"/>
                </a:cubicBezTo>
                <a:cubicBezTo>
                  <a:pt x="921" y="1114"/>
                  <a:pt x="910" y="1109"/>
                  <a:pt x="899" y="1102"/>
                </a:cubicBezTo>
                <a:cubicBezTo>
                  <a:pt x="894" y="1099"/>
                  <a:pt x="889" y="1096"/>
                  <a:pt x="884" y="1093"/>
                </a:cubicBezTo>
                <a:cubicBezTo>
                  <a:pt x="869" y="1083"/>
                  <a:pt x="869" y="1083"/>
                  <a:pt x="869" y="1083"/>
                </a:cubicBezTo>
                <a:cubicBezTo>
                  <a:pt x="848" y="1070"/>
                  <a:pt x="829" y="1055"/>
                  <a:pt x="811" y="1039"/>
                </a:cubicBezTo>
                <a:cubicBezTo>
                  <a:pt x="793" y="1023"/>
                  <a:pt x="776" y="1005"/>
                  <a:pt x="760" y="986"/>
                </a:cubicBezTo>
                <a:cubicBezTo>
                  <a:pt x="745" y="967"/>
                  <a:pt x="731" y="947"/>
                  <a:pt x="719" y="927"/>
                </a:cubicBezTo>
                <a:cubicBezTo>
                  <a:pt x="694" y="885"/>
                  <a:pt x="675" y="840"/>
                  <a:pt x="654" y="798"/>
                </a:cubicBezTo>
                <a:cubicBezTo>
                  <a:pt x="643" y="777"/>
                  <a:pt x="631" y="756"/>
                  <a:pt x="617" y="737"/>
                </a:cubicBezTo>
                <a:cubicBezTo>
                  <a:pt x="614" y="732"/>
                  <a:pt x="610" y="727"/>
                  <a:pt x="606" y="723"/>
                </a:cubicBezTo>
                <a:cubicBezTo>
                  <a:pt x="601" y="716"/>
                  <a:pt x="601" y="716"/>
                  <a:pt x="601" y="716"/>
                </a:cubicBezTo>
                <a:cubicBezTo>
                  <a:pt x="595" y="709"/>
                  <a:pt x="595" y="709"/>
                  <a:pt x="595" y="709"/>
                </a:cubicBezTo>
                <a:cubicBezTo>
                  <a:pt x="586" y="701"/>
                  <a:pt x="578" y="693"/>
                  <a:pt x="568" y="685"/>
                </a:cubicBezTo>
                <a:cubicBezTo>
                  <a:pt x="531" y="655"/>
                  <a:pt x="487" y="635"/>
                  <a:pt x="442" y="619"/>
                </a:cubicBezTo>
                <a:cubicBezTo>
                  <a:pt x="419" y="612"/>
                  <a:pt x="397" y="605"/>
                  <a:pt x="373" y="598"/>
                </a:cubicBezTo>
                <a:cubicBezTo>
                  <a:pt x="304" y="580"/>
                  <a:pt x="304" y="580"/>
                  <a:pt x="304" y="580"/>
                </a:cubicBezTo>
                <a:cubicBezTo>
                  <a:pt x="281" y="573"/>
                  <a:pt x="258" y="567"/>
                  <a:pt x="235" y="559"/>
                </a:cubicBezTo>
                <a:cubicBezTo>
                  <a:pt x="212" y="551"/>
                  <a:pt x="189" y="542"/>
                  <a:pt x="168" y="530"/>
                </a:cubicBezTo>
                <a:cubicBezTo>
                  <a:pt x="147" y="518"/>
                  <a:pt x="127" y="503"/>
                  <a:pt x="110" y="484"/>
                </a:cubicBezTo>
                <a:cubicBezTo>
                  <a:pt x="108" y="482"/>
                  <a:pt x="106" y="479"/>
                  <a:pt x="104" y="477"/>
                </a:cubicBezTo>
                <a:cubicBezTo>
                  <a:pt x="99" y="470"/>
                  <a:pt x="99" y="470"/>
                  <a:pt x="99" y="470"/>
                </a:cubicBezTo>
                <a:cubicBezTo>
                  <a:pt x="95" y="465"/>
                  <a:pt x="92" y="460"/>
                  <a:pt x="88" y="455"/>
                </a:cubicBezTo>
                <a:cubicBezTo>
                  <a:pt x="78" y="439"/>
                  <a:pt x="78" y="439"/>
                  <a:pt x="78" y="439"/>
                </a:cubicBezTo>
                <a:cubicBezTo>
                  <a:pt x="77" y="437"/>
                  <a:pt x="75" y="434"/>
                  <a:pt x="74" y="432"/>
                </a:cubicBezTo>
                <a:cubicBezTo>
                  <a:pt x="69" y="424"/>
                  <a:pt x="69" y="424"/>
                  <a:pt x="69" y="424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53" y="391"/>
                  <a:pt x="53" y="391"/>
                  <a:pt x="53" y="391"/>
                </a:cubicBezTo>
                <a:cubicBezTo>
                  <a:pt x="49" y="383"/>
                  <a:pt x="49" y="383"/>
                  <a:pt x="49" y="383"/>
                </a:cubicBezTo>
                <a:cubicBezTo>
                  <a:pt x="48" y="380"/>
                  <a:pt x="47" y="377"/>
                  <a:pt x="46" y="374"/>
                </a:cubicBezTo>
                <a:cubicBezTo>
                  <a:pt x="39" y="357"/>
                  <a:pt x="39" y="357"/>
                  <a:pt x="39" y="357"/>
                </a:cubicBezTo>
                <a:cubicBezTo>
                  <a:pt x="37" y="352"/>
                  <a:pt x="35" y="346"/>
                  <a:pt x="33" y="340"/>
                </a:cubicBezTo>
                <a:cubicBezTo>
                  <a:pt x="32" y="334"/>
                  <a:pt x="30" y="329"/>
                  <a:pt x="28" y="323"/>
                </a:cubicBezTo>
                <a:cubicBezTo>
                  <a:pt x="24" y="305"/>
                  <a:pt x="24" y="305"/>
                  <a:pt x="24" y="305"/>
                </a:cubicBezTo>
                <a:cubicBezTo>
                  <a:pt x="23" y="302"/>
                  <a:pt x="22" y="299"/>
                  <a:pt x="21" y="296"/>
                </a:cubicBezTo>
                <a:cubicBezTo>
                  <a:pt x="20" y="287"/>
                  <a:pt x="20" y="287"/>
                  <a:pt x="20" y="287"/>
                </a:cubicBezTo>
                <a:cubicBezTo>
                  <a:pt x="0" y="192"/>
                  <a:pt x="4" y="94"/>
                  <a:pt x="21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618C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" y="4523874"/>
            <a:ext cx="3562716" cy="235048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61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2087" y="4824413"/>
            <a:ext cx="3968751" cy="2046287"/>
          </a:xfrm>
          <a:custGeom>
            <a:avLst/>
            <a:gdLst>
              <a:gd name="T0" fmla="*/ 0 w 1488"/>
              <a:gd name="T1" fmla="*/ 104 h 767"/>
              <a:gd name="T2" fmla="*/ 219 w 1488"/>
              <a:gd name="T3" fmla="*/ 23 h 767"/>
              <a:gd name="T4" fmla="*/ 335 w 1488"/>
              <a:gd name="T5" fmla="*/ 4 h 767"/>
              <a:gd name="T6" fmla="*/ 365 w 1488"/>
              <a:gd name="T7" fmla="*/ 2 h 767"/>
              <a:gd name="T8" fmla="*/ 380 w 1488"/>
              <a:gd name="T9" fmla="*/ 1 h 767"/>
              <a:gd name="T10" fmla="*/ 394 w 1488"/>
              <a:gd name="T11" fmla="*/ 0 h 767"/>
              <a:gd name="T12" fmla="*/ 402 w 1488"/>
              <a:gd name="T13" fmla="*/ 0 h 767"/>
              <a:gd name="T14" fmla="*/ 409 w 1488"/>
              <a:gd name="T15" fmla="*/ 0 h 767"/>
              <a:gd name="T16" fmla="*/ 424 w 1488"/>
              <a:gd name="T17" fmla="*/ 0 h 767"/>
              <a:gd name="T18" fmla="*/ 453 w 1488"/>
              <a:gd name="T19" fmla="*/ 2 h 767"/>
              <a:gd name="T20" fmla="*/ 570 w 1488"/>
              <a:gd name="T21" fmla="*/ 19 h 767"/>
              <a:gd name="T22" fmla="*/ 684 w 1488"/>
              <a:gd name="T23" fmla="*/ 49 h 767"/>
              <a:gd name="T24" fmla="*/ 902 w 1488"/>
              <a:gd name="T25" fmla="*/ 135 h 767"/>
              <a:gd name="T26" fmla="*/ 1107 w 1488"/>
              <a:gd name="T27" fmla="*/ 250 h 767"/>
              <a:gd name="T28" fmla="*/ 1155 w 1488"/>
              <a:gd name="T29" fmla="*/ 284 h 767"/>
              <a:gd name="T30" fmla="*/ 1204 w 1488"/>
              <a:gd name="T31" fmla="*/ 316 h 767"/>
              <a:gd name="T32" fmla="*/ 1302 w 1488"/>
              <a:gd name="T33" fmla="*/ 381 h 767"/>
              <a:gd name="T34" fmla="*/ 1349 w 1488"/>
              <a:gd name="T35" fmla="*/ 416 h 767"/>
              <a:gd name="T36" fmla="*/ 1372 w 1488"/>
              <a:gd name="T37" fmla="*/ 434 h 767"/>
              <a:gd name="T38" fmla="*/ 1395 w 1488"/>
              <a:gd name="T39" fmla="*/ 454 h 767"/>
              <a:gd name="T40" fmla="*/ 1435 w 1488"/>
              <a:gd name="T41" fmla="*/ 496 h 767"/>
              <a:gd name="T42" fmla="*/ 1468 w 1488"/>
              <a:gd name="T43" fmla="*/ 546 h 767"/>
              <a:gd name="T44" fmla="*/ 1486 w 1488"/>
              <a:gd name="T45" fmla="*/ 602 h 767"/>
              <a:gd name="T46" fmla="*/ 1484 w 1488"/>
              <a:gd name="T47" fmla="*/ 661 h 767"/>
              <a:gd name="T48" fmla="*/ 1436 w 1488"/>
              <a:gd name="T49" fmla="*/ 767 h 767"/>
              <a:gd name="T50" fmla="*/ 1451 w 1488"/>
              <a:gd name="T51" fmla="*/ 742 h 767"/>
              <a:gd name="T52" fmla="*/ 1458 w 1488"/>
              <a:gd name="T53" fmla="*/ 729 h 767"/>
              <a:gd name="T54" fmla="*/ 1461 w 1488"/>
              <a:gd name="T55" fmla="*/ 723 h 767"/>
              <a:gd name="T56" fmla="*/ 1464 w 1488"/>
              <a:gd name="T57" fmla="*/ 716 h 767"/>
              <a:gd name="T58" fmla="*/ 1470 w 1488"/>
              <a:gd name="T59" fmla="*/ 703 h 767"/>
              <a:gd name="T60" fmla="*/ 1475 w 1488"/>
              <a:gd name="T61" fmla="*/ 689 h 767"/>
              <a:gd name="T62" fmla="*/ 1477 w 1488"/>
              <a:gd name="T63" fmla="*/ 682 h 767"/>
              <a:gd name="T64" fmla="*/ 1479 w 1488"/>
              <a:gd name="T65" fmla="*/ 675 h 767"/>
              <a:gd name="T66" fmla="*/ 1482 w 1488"/>
              <a:gd name="T67" fmla="*/ 661 h 767"/>
              <a:gd name="T68" fmla="*/ 1482 w 1488"/>
              <a:gd name="T69" fmla="*/ 603 h 767"/>
              <a:gd name="T70" fmla="*/ 1463 w 1488"/>
              <a:gd name="T71" fmla="*/ 548 h 767"/>
              <a:gd name="T72" fmla="*/ 1431 w 1488"/>
              <a:gd name="T73" fmla="*/ 500 h 767"/>
              <a:gd name="T74" fmla="*/ 1390 w 1488"/>
              <a:gd name="T75" fmla="*/ 459 h 767"/>
              <a:gd name="T76" fmla="*/ 1368 w 1488"/>
              <a:gd name="T77" fmla="*/ 440 h 767"/>
              <a:gd name="T78" fmla="*/ 1345 w 1488"/>
              <a:gd name="T79" fmla="*/ 422 h 767"/>
              <a:gd name="T80" fmla="*/ 1297 w 1488"/>
              <a:gd name="T81" fmla="*/ 388 h 767"/>
              <a:gd name="T82" fmla="*/ 1199 w 1488"/>
              <a:gd name="T83" fmla="*/ 324 h 767"/>
              <a:gd name="T84" fmla="*/ 1150 w 1488"/>
              <a:gd name="T85" fmla="*/ 291 h 767"/>
              <a:gd name="T86" fmla="*/ 1102 w 1488"/>
              <a:gd name="T87" fmla="*/ 258 h 767"/>
              <a:gd name="T88" fmla="*/ 898 w 1488"/>
              <a:gd name="T89" fmla="*/ 144 h 767"/>
              <a:gd name="T90" fmla="*/ 681 w 1488"/>
              <a:gd name="T91" fmla="*/ 58 h 767"/>
              <a:gd name="T92" fmla="*/ 453 w 1488"/>
              <a:gd name="T93" fmla="*/ 10 h 767"/>
              <a:gd name="T94" fmla="*/ 424 w 1488"/>
              <a:gd name="T95" fmla="*/ 8 h 767"/>
              <a:gd name="T96" fmla="*/ 409 w 1488"/>
              <a:gd name="T97" fmla="*/ 8 h 767"/>
              <a:gd name="T98" fmla="*/ 402 w 1488"/>
              <a:gd name="T99" fmla="*/ 7 h 767"/>
              <a:gd name="T100" fmla="*/ 394 w 1488"/>
              <a:gd name="T101" fmla="*/ 8 h 767"/>
              <a:gd name="T102" fmla="*/ 380 w 1488"/>
              <a:gd name="T103" fmla="*/ 8 h 767"/>
              <a:gd name="T104" fmla="*/ 365 w 1488"/>
              <a:gd name="T105" fmla="*/ 9 h 767"/>
              <a:gd name="T106" fmla="*/ 336 w 1488"/>
              <a:gd name="T107" fmla="*/ 11 h 767"/>
              <a:gd name="T108" fmla="*/ 220 w 1488"/>
              <a:gd name="T109" fmla="*/ 28 h 767"/>
              <a:gd name="T110" fmla="*/ 108 w 1488"/>
              <a:gd name="T111" fmla="*/ 59 h 767"/>
              <a:gd name="T112" fmla="*/ 0 w 1488"/>
              <a:gd name="T113" fmla="*/ 10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88" h="767">
                <a:moveTo>
                  <a:pt x="0" y="104"/>
                </a:moveTo>
                <a:cubicBezTo>
                  <a:pt x="69" y="67"/>
                  <a:pt x="143" y="40"/>
                  <a:pt x="219" y="23"/>
                </a:cubicBezTo>
                <a:cubicBezTo>
                  <a:pt x="258" y="14"/>
                  <a:pt x="296" y="8"/>
                  <a:pt x="335" y="4"/>
                </a:cubicBezTo>
                <a:cubicBezTo>
                  <a:pt x="345" y="3"/>
                  <a:pt x="355" y="2"/>
                  <a:pt x="365" y="2"/>
                </a:cubicBezTo>
                <a:cubicBezTo>
                  <a:pt x="380" y="1"/>
                  <a:pt x="380" y="1"/>
                  <a:pt x="380" y="1"/>
                </a:cubicBezTo>
                <a:cubicBezTo>
                  <a:pt x="394" y="0"/>
                  <a:pt x="394" y="0"/>
                  <a:pt x="394" y="0"/>
                </a:cubicBezTo>
                <a:cubicBezTo>
                  <a:pt x="402" y="0"/>
                  <a:pt x="402" y="0"/>
                  <a:pt x="402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4" y="1"/>
                  <a:pt x="443" y="1"/>
                  <a:pt x="453" y="2"/>
                </a:cubicBezTo>
                <a:cubicBezTo>
                  <a:pt x="492" y="4"/>
                  <a:pt x="531" y="10"/>
                  <a:pt x="570" y="19"/>
                </a:cubicBezTo>
                <a:cubicBezTo>
                  <a:pt x="608" y="27"/>
                  <a:pt x="646" y="37"/>
                  <a:pt x="684" y="49"/>
                </a:cubicBezTo>
                <a:cubicBezTo>
                  <a:pt x="758" y="72"/>
                  <a:pt x="831" y="101"/>
                  <a:pt x="902" y="135"/>
                </a:cubicBezTo>
                <a:cubicBezTo>
                  <a:pt x="973" y="169"/>
                  <a:pt x="1042" y="207"/>
                  <a:pt x="1107" y="250"/>
                </a:cubicBezTo>
                <a:cubicBezTo>
                  <a:pt x="1124" y="261"/>
                  <a:pt x="1140" y="273"/>
                  <a:pt x="1155" y="284"/>
                </a:cubicBezTo>
                <a:cubicBezTo>
                  <a:pt x="1171" y="295"/>
                  <a:pt x="1188" y="306"/>
                  <a:pt x="1204" y="316"/>
                </a:cubicBezTo>
                <a:cubicBezTo>
                  <a:pt x="1237" y="338"/>
                  <a:pt x="1270" y="359"/>
                  <a:pt x="1302" y="381"/>
                </a:cubicBezTo>
                <a:cubicBezTo>
                  <a:pt x="1318" y="393"/>
                  <a:pt x="1334" y="404"/>
                  <a:pt x="1349" y="416"/>
                </a:cubicBezTo>
                <a:cubicBezTo>
                  <a:pt x="1357" y="422"/>
                  <a:pt x="1365" y="428"/>
                  <a:pt x="1372" y="434"/>
                </a:cubicBezTo>
                <a:cubicBezTo>
                  <a:pt x="1380" y="441"/>
                  <a:pt x="1387" y="447"/>
                  <a:pt x="1395" y="454"/>
                </a:cubicBezTo>
                <a:cubicBezTo>
                  <a:pt x="1409" y="467"/>
                  <a:pt x="1423" y="481"/>
                  <a:pt x="1435" y="496"/>
                </a:cubicBezTo>
                <a:cubicBezTo>
                  <a:pt x="1448" y="512"/>
                  <a:pt x="1459" y="528"/>
                  <a:pt x="1468" y="546"/>
                </a:cubicBezTo>
                <a:cubicBezTo>
                  <a:pt x="1476" y="564"/>
                  <a:pt x="1483" y="582"/>
                  <a:pt x="1486" y="602"/>
                </a:cubicBezTo>
                <a:cubicBezTo>
                  <a:pt x="1488" y="622"/>
                  <a:pt x="1488" y="642"/>
                  <a:pt x="1484" y="661"/>
                </a:cubicBezTo>
                <a:cubicBezTo>
                  <a:pt x="1477" y="700"/>
                  <a:pt x="1458" y="735"/>
                  <a:pt x="1436" y="767"/>
                </a:cubicBezTo>
                <a:cubicBezTo>
                  <a:pt x="1441" y="759"/>
                  <a:pt x="1446" y="751"/>
                  <a:pt x="1451" y="742"/>
                </a:cubicBezTo>
                <a:cubicBezTo>
                  <a:pt x="1458" y="729"/>
                  <a:pt x="1458" y="729"/>
                  <a:pt x="1458" y="729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4" y="716"/>
                  <a:pt x="1464" y="716"/>
                  <a:pt x="1464" y="716"/>
                </a:cubicBezTo>
                <a:cubicBezTo>
                  <a:pt x="1470" y="703"/>
                  <a:pt x="1470" y="703"/>
                  <a:pt x="1470" y="703"/>
                </a:cubicBezTo>
                <a:cubicBezTo>
                  <a:pt x="1472" y="698"/>
                  <a:pt x="1473" y="693"/>
                  <a:pt x="1475" y="689"/>
                </a:cubicBezTo>
                <a:cubicBezTo>
                  <a:pt x="1477" y="682"/>
                  <a:pt x="1477" y="682"/>
                  <a:pt x="1477" y="682"/>
                </a:cubicBezTo>
                <a:cubicBezTo>
                  <a:pt x="1478" y="680"/>
                  <a:pt x="1478" y="677"/>
                  <a:pt x="1479" y="675"/>
                </a:cubicBezTo>
                <a:cubicBezTo>
                  <a:pt x="1480" y="670"/>
                  <a:pt x="1481" y="665"/>
                  <a:pt x="1482" y="661"/>
                </a:cubicBezTo>
                <a:cubicBezTo>
                  <a:pt x="1485" y="641"/>
                  <a:pt x="1485" y="622"/>
                  <a:pt x="1482" y="603"/>
                </a:cubicBezTo>
                <a:cubicBezTo>
                  <a:pt x="1479" y="584"/>
                  <a:pt x="1472" y="565"/>
                  <a:pt x="1463" y="548"/>
                </a:cubicBezTo>
                <a:cubicBezTo>
                  <a:pt x="1454" y="531"/>
                  <a:pt x="1443" y="515"/>
                  <a:pt x="1431" y="500"/>
                </a:cubicBezTo>
                <a:cubicBezTo>
                  <a:pt x="1418" y="485"/>
                  <a:pt x="1405" y="472"/>
                  <a:pt x="1390" y="459"/>
                </a:cubicBezTo>
                <a:cubicBezTo>
                  <a:pt x="1383" y="452"/>
                  <a:pt x="1375" y="446"/>
                  <a:pt x="1368" y="440"/>
                </a:cubicBezTo>
                <a:cubicBezTo>
                  <a:pt x="1360" y="434"/>
                  <a:pt x="1353" y="428"/>
                  <a:pt x="1345" y="422"/>
                </a:cubicBezTo>
                <a:cubicBezTo>
                  <a:pt x="1329" y="410"/>
                  <a:pt x="1313" y="399"/>
                  <a:pt x="1297" y="388"/>
                </a:cubicBezTo>
                <a:cubicBezTo>
                  <a:pt x="1265" y="366"/>
                  <a:pt x="1232" y="345"/>
                  <a:pt x="1199" y="324"/>
                </a:cubicBezTo>
                <a:cubicBezTo>
                  <a:pt x="1183" y="313"/>
                  <a:pt x="1166" y="303"/>
                  <a:pt x="1150" y="291"/>
                </a:cubicBezTo>
                <a:cubicBezTo>
                  <a:pt x="1134" y="280"/>
                  <a:pt x="1118" y="269"/>
                  <a:pt x="1102" y="258"/>
                </a:cubicBezTo>
                <a:cubicBezTo>
                  <a:pt x="1037" y="215"/>
                  <a:pt x="968" y="178"/>
                  <a:pt x="898" y="144"/>
                </a:cubicBezTo>
                <a:cubicBezTo>
                  <a:pt x="827" y="111"/>
                  <a:pt x="755" y="81"/>
                  <a:pt x="681" y="58"/>
                </a:cubicBezTo>
                <a:cubicBezTo>
                  <a:pt x="606" y="34"/>
                  <a:pt x="530" y="17"/>
                  <a:pt x="453" y="10"/>
                </a:cubicBezTo>
                <a:cubicBezTo>
                  <a:pt x="443" y="9"/>
                  <a:pt x="433" y="8"/>
                  <a:pt x="424" y="8"/>
                </a:cubicBezTo>
                <a:cubicBezTo>
                  <a:pt x="409" y="8"/>
                  <a:pt x="409" y="8"/>
                  <a:pt x="409" y="8"/>
                </a:cubicBezTo>
                <a:cubicBezTo>
                  <a:pt x="402" y="7"/>
                  <a:pt x="402" y="7"/>
                  <a:pt x="402" y="7"/>
                </a:cubicBezTo>
                <a:cubicBezTo>
                  <a:pt x="394" y="8"/>
                  <a:pt x="394" y="8"/>
                  <a:pt x="394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65" y="9"/>
                  <a:pt x="365" y="9"/>
                  <a:pt x="365" y="9"/>
                </a:cubicBezTo>
                <a:cubicBezTo>
                  <a:pt x="356" y="9"/>
                  <a:pt x="346" y="10"/>
                  <a:pt x="336" y="11"/>
                </a:cubicBezTo>
                <a:cubicBezTo>
                  <a:pt x="297" y="14"/>
                  <a:pt x="259" y="20"/>
                  <a:pt x="220" y="28"/>
                </a:cubicBezTo>
                <a:cubicBezTo>
                  <a:pt x="182" y="36"/>
                  <a:pt x="145" y="46"/>
                  <a:pt x="108" y="59"/>
                </a:cubicBezTo>
                <a:cubicBezTo>
                  <a:pt x="71" y="71"/>
                  <a:pt x="35" y="87"/>
                  <a:pt x="0" y="104"/>
                </a:cubicBezTo>
                <a:close/>
              </a:path>
            </a:pathLst>
          </a:custGeom>
          <a:solidFill>
            <a:srgbClr val="F6C6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46667" y="5268300"/>
            <a:ext cx="1178309" cy="874982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EFAE8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文本框 2"/>
          <p:cNvSpPr txBox="1"/>
          <p:nvPr>
            <p:custDataLst>
              <p:tags r:id="rId1"/>
            </p:custDataLst>
          </p:nvPr>
        </p:nvSpPr>
        <p:spPr>
          <a:xfrm>
            <a:off x="907415" y="532765"/>
            <a:ext cx="4641215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animation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图片 2" descr="截屏2024-12-07 下午9.27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1915795"/>
            <a:ext cx="8921115" cy="709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WPS 演示</Application>
  <PresentationFormat>宽屏</PresentationFormat>
  <Paragraphs>22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Arial</vt:lpstr>
      <vt:lpstr>微软雅黑</vt:lpstr>
      <vt:lpstr>汉仪旗黑</vt:lpstr>
      <vt:lpstr>等线</vt:lpstr>
      <vt:lpstr>汉仪中等线KW</vt:lpstr>
      <vt:lpstr>宋体</vt:lpstr>
      <vt:lpstr>Arial Unicode MS</vt:lpstr>
      <vt:lpstr>等线 Light</vt:lpstr>
      <vt:lpstr>Calibri</vt:lpstr>
      <vt:lpstr>Helvetica Neue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维炎</cp:lastModifiedBy>
  <cp:revision>119</cp:revision>
  <dcterms:created xsi:type="dcterms:W3CDTF">2024-12-08T06:33:21Z</dcterms:created>
  <dcterms:modified xsi:type="dcterms:W3CDTF">2024-12-08T06:33:21Z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523091C0980836991E00556766500548_41</vt:lpwstr>
  </property>
  <property fmtid="{D5CDD505-2E9C-101B-9397-08002B2CF9AE}" pid="3" name="KSOProductBuildVer">
    <vt:lpwstr>2052-6.0.2.8225</vt:lpwstr>
  </property>
  <property fmtid="{D5CDD505-2E9C-101B-9397-08002B2CF9AE}" pid="4" name="KSOTemplateUUID">
    <vt:lpwstr>v1.0_mb_KVGFGC8FZU3FHmXl0bbPUA==</vt:lpwstr>
  </property>
</Properties>
</file>